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44821-4096-8073-6569-BEF67DC0C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8003FE-97E7-9AAB-87FD-0D52D059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FD153-12F6-4374-BA58-12D4C855022C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37327-4284-3B01-D763-4072D796D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4331A-3148-D3BA-83FE-7D73D9B51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E560-BD2E-40F8-8BFF-9CB22999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6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F6FB43-8127-3DE5-7E08-D438B4910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8BF2F-A5EF-274F-D148-B50A8BB0B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75A75-97D5-4D0D-E952-07F45EBAB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FD153-12F6-4374-BA58-12D4C855022C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FE73B-ABCA-8FB9-0BEA-2C5906520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B0CF1-4871-D8BD-9FEA-52E51B675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8E560-BD2E-40F8-8BFF-9CB22999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youtu.be/h2-U1S74OH0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D92F0A-E2B9-A0B6-CC58-74EBF10A2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7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Senior Year CCMR </a:t>
            </a:r>
            <a:br>
              <a:rPr lang="en-US" sz="37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7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Required Activities</a:t>
            </a:r>
            <a:b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700" b="1" kern="120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1549F6-F647-E52B-1E5D-CD716FB15D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5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43B4DD-0295-3E56-FBB9-5DE260D12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#2 - Add an Alternate Email Address to </a:t>
            </a:r>
            <a:br>
              <a:rPr lang="en-US" sz="2400" b="1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400" b="1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your SchooLinks Account</a:t>
            </a:r>
            <a:br>
              <a:rPr lang="en-US" sz="2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1B8388-DFA8-392F-5C3C-D18D922773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77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E4CFC5-075E-CE88-85F5-131337A0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D6C565-54F0-9158-A6DA-DD4235F9A3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0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D67CBD-CDDD-A0AF-9C03-92A089278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TSIA2 Sign-up: </a:t>
            </a:r>
            <a:br>
              <a:rPr lang="en-US" sz="2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EHS/RPHS, May 29 &amp; 30 @ RPHS</a:t>
            </a:r>
            <a:br>
              <a:rPr lang="en-US" sz="2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5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044DF3-A5E0-ED3D-69D0-382AC04477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86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5FB964-29DB-A0B7-6847-19228A73C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Checklist of </a:t>
            </a:r>
            <a:b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Do’s for College Enrollment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6FFD27-25B5-700F-4F03-D2BB1D2A70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72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C09EB2-C184-90D2-DC1B-3F82EBBF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Bacteria Meningitis Video  </a:t>
            </a:r>
            <a:b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b="0" i="0" u="none" strike="noStrike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  <a:hlinkClick r:id="rId2"/>
              </a:rPr>
              <a:t>https://youtu.be/h2-U1S74OH0</a:t>
            </a:r>
            <a:endParaRPr lang="en-US" sz="40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14BCEE-2138-FE83-E055-E8B9FC33BF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35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0EF4A2-61AB-1E4C-15A6-E2DD509C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7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Senior Year CCMR </a:t>
            </a:r>
            <a:br>
              <a:rPr lang="en-US" sz="37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7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Required Activities</a:t>
            </a:r>
            <a:b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700" b="1" kern="120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CAF20D-3A50-2527-3DBF-EF58BA51C7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59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BFFB42-F127-C4D8-4294-D3A00D6D4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FAFSA Priority Deadline vs </a:t>
            </a:r>
            <a:b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Graduation Deadline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993855-CE40-1E03-CB37-21EB1B4EAC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3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40997D-7CCE-1428-EACA-A18BF7AB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Workarounds &amp; </a:t>
            </a:r>
            <a:b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Proof of Completion Submission Options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E80BDC-A778-CC30-22AA-7EED412B3F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2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18906B-9701-7C9C-04BA-1DAF17141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86747F-A765-F1AA-8538-4706B6ADA1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9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48ECA2-DEF8-3C2D-D4F5-92E50A54F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ED7B0E-B072-A013-F233-4C9AFCF672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76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9FA74D-8870-87F0-E0B8-A0E6AAB0C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Upload proof to of FAFSA</a:t>
            </a:r>
            <a:b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Completion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722444-1223-83FF-9E87-10719637DA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63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AD1CFE-3C93-0434-72A6-DE8DCC476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7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to show out for your </a:t>
            </a:r>
            <a:br>
              <a:rPr lang="en-US" sz="37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7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Parents &amp; Loved Ones!!</a:t>
            </a:r>
            <a:endParaRPr lang="en-US" sz="37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BDC5B8-9DFA-EC12-BAF1-CF379F2C3B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8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9C072F-AAF8-8A08-1932-6410C8937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200">
                <a:solidFill>
                  <a:srgbClr val="FF0000"/>
                </a:solidFill>
                <a:highlight>
                  <a:srgbClr val="FFFF00"/>
                </a:highlight>
              </a:rPr>
              <a:t>Senior Year-End Activity:</a:t>
            </a:r>
            <a:br>
              <a:rPr lang="en-US" sz="5200">
                <a:solidFill>
                  <a:srgbClr val="FF0000"/>
                </a:solidFill>
                <a:highlight>
                  <a:srgbClr val="FFFF00"/>
                </a:highlight>
              </a:rPr>
            </a:br>
            <a:r>
              <a:rPr lang="en-US" sz="3100">
                <a:solidFill>
                  <a:srgbClr val="FF0000"/>
                </a:solidFill>
                <a:highlight>
                  <a:srgbClr val="FFFF00"/>
                </a:highlight>
              </a:rPr>
              <a:t>Graduation Survey</a:t>
            </a:r>
            <a:br>
              <a:rPr lang="en-US" sz="3100">
                <a:solidFill>
                  <a:srgbClr val="FF0000"/>
                </a:solidFill>
                <a:highlight>
                  <a:srgbClr val="FFFF00"/>
                </a:highlight>
              </a:rPr>
            </a:br>
            <a:r>
              <a:rPr lang="en-US" sz="3100">
                <a:solidFill>
                  <a:srgbClr val="FF0000"/>
                </a:solidFill>
                <a:highlight>
                  <a:srgbClr val="FFFF00"/>
                </a:highlight>
              </a:rPr>
              <a:t>How to Videos &amp; Instructions</a:t>
            </a:r>
            <a:br>
              <a:rPr lang="en-US" sz="5200">
                <a:solidFill>
                  <a:srgbClr val="FFFFFF"/>
                </a:solidFill>
              </a:rPr>
            </a:br>
            <a:endParaRPr lang="en-US" sz="52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00A356-D202-32D9-5917-D10F04D891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76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9C4E2F-F7D6-4579-A734-D94DF3075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Senior Year-End Survey – Graduation Survey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ACCB28-5DCD-80E5-D4BD-9E60A4711F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16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Widescreen</PresentationFormat>
  <Paragraphs>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Senior Year CCMR  Required Activities </vt:lpstr>
      <vt:lpstr>FAFSA Priority Deadline vs  Graduation Deadline</vt:lpstr>
      <vt:lpstr>Workarounds &amp;  Proof of Completion Submission Options</vt:lpstr>
      <vt:lpstr>PowerPoint Presentation</vt:lpstr>
      <vt:lpstr>PowerPoint Presentation</vt:lpstr>
      <vt:lpstr>Upload proof to of FAFSA Completion</vt:lpstr>
      <vt:lpstr>Time to show out for your  Parents &amp; Loved Ones!!</vt:lpstr>
      <vt:lpstr>Senior Year-End Activity: Graduation Survey How to Videos &amp; Instructions </vt:lpstr>
      <vt:lpstr>Senior Year-End Survey – Graduation Survey</vt:lpstr>
      <vt:lpstr>#2 - Add an Alternate Email Address to  your SchooLinks Account </vt:lpstr>
      <vt:lpstr>PowerPoint Presentation</vt:lpstr>
      <vt:lpstr>TSIA2 Sign-up:  EHS/RPHS, May 29 &amp; 30 @ RPHS </vt:lpstr>
      <vt:lpstr>Checklist of  To Do’s for College Enrollment</vt:lpstr>
      <vt:lpstr>Bacteria Meningitis Video   https://youtu.be/h2-U1S74OH0</vt:lpstr>
      <vt:lpstr>Senior Year CCMR  Required Activities </vt:lpstr>
    </vt:vector>
  </TitlesOfParts>
  <Company>FBISD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Year CCMR  Required Activities </dc:title>
  <dc:creator>Carter-Mcclain, Narietha</dc:creator>
  <cp:lastModifiedBy>Carter-Mcclain, Narietha</cp:lastModifiedBy>
  <cp:revision>1</cp:revision>
  <dcterms:created xsi:type="dcterms:W3CDTF">2024-05-01T14:55:09Z</dcterms:created>
  <dcterms:modified xsi:type="dcterms:W3CDTF">2024-05-01T14:55:09Z</dcterms:modified>
</cp:coreProperties>
</file>